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123D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46304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Chromebook/Laptop Care &amp; Use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18872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200">
                <a:solidFill>
                  <a:srgbClr val="232323"/>
                </a:solidFill>
              </a:defRPr>
            </a:pPr>
            <a:r>
              <a:t>Parent and Teacher Guide</a:t>
            </a:r>
          </a:p>
          <a:p>
            <a:pPr>
              <a:spcAft>
                <a:spcPts val="1400"/>
              </a:spcAft>
              <a:defRPr sz="2200">
                <a:solidFill>
                  <a:srgbClr val="232323"/>
                </a:solidFill>
              </a:defRPr>
            </a:pPr>
            <a:r>
              <a:t>Students are issued a Chromebook/Laptop and charger for educational purposes during the school year.</a:t>
            </a:r>
          </a:p>
          <a:p>
            <a:pPr>
              <a:spcAft>
                <a:spcPts val="1400"/>
              </a:spcAft>
              <a:defRPr sz="2200">
                <a:solidFill>
                  <a:srgbClr val="232323"/>
                </a:solidFill>
              </a:defRPr>
            </a:pPr>
            <a:r>
              <a:t>Students and parents are responsible for the care, security, and proper use of district equipment.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46520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123D6E"/>
                </a:solidFill>
              </a:defRPr>
            </a:pPr>
            <a:r>
              <a:t>Ozark Mountain School District • Chromebook/Laptop Use Agreement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123D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46304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Daily Care Rules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18872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200">
                <a:solidFill>
                  <a:srgbClr val="232323"/>
                </a:solidFill>
              </a:defRPr>
            </a:pPr>
            <a:r>
              <a:t>• Keep the device clean and dry.</a:t>
            </a:r>
          </a:p>
          <a:p>
            <a:pPr>
              <a:spcAft>
                <a:spcPts val="1400"/>
              </a:spcAft>
              <a:defRPr sz="2200">
                <a:solidFill>
                  <a:srgbClr val="232323"/>
                </a:solidFill>
              </a:defRPr>
            </a:pPr>
            <a:r>
              <a:t>• Do not place anything on top of the Chromebook/Laptop, including papers, pencils, books, or other items.</a:t>
            </a:r>
          </a:p>
          <a:p>
            <a:pPr>
              <a:spcAft>
                <a:spcPts val="1400"/>
              </a:spcAft>
              <a:defRPr sz="2200">
                <a:solidFill>
                  <a:srgbClr val="232323"/>
                </a:solidFill>
              </a:defRPr>
            </a:pPr>
            <a:r>
              <a:t>• Do not place drinks, food, or other items on or near the device.</a:t>
            </a:r>
          </a:p>
          <a:p>
            <a:pPr>
              <a:spcAft>
                <a:spcPts val="1400"/>
              </a:spcAft>
              <a:defRPr sz="2200">
                <a:solidFill>
                  <a:srgbClr val="232323"/>
                </a:solidFill>
              </a:defRPr>
            </a:pPr>
            <a:r>
              <a:t>• Do not draw on the device or charger.</a:t>
            </a:r>
          </a:p>
          <a:p>
            <a:pPr>
              <a:spcAft>
                <a:spcPts val="1400"/>
              </a:spcAft>
              <a:defRPr sz="2200">
                <a:solidFill>
                  <a:srgbClr val="232323"/>
                </a:solidFill>
              </a:defRPr>
            </a:pPr>
            <a:r>
              <a:t>• Do not place stickers, labels, tape, or decorations on the device.</a:t>
            </a:r>
          </a:p>
          <a:p>
            <a:pPr>
              <a:spcAft>
                <a:spcPts val="1400"/>
              </a:spcAft>
              <a:defRPr sz="2200">
                <a:solidFill>
                  <a:srgbClr val="232323"/>
                </a:solidFill>
              </a:defRPr>
            </a:pPr>
            <a:r>
              <a:t>• Close the lid gently and carry the device with two hands.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46520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123D6E"/>
                </a:solidFill>
              </a:defRPr>
            </a:pPr>
            <a:r>
              <a:t>Ozark Mountain School District • Chromebook/Laptop Use Agreement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123D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46304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Proper Use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18872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200">
                <a:solidFill>
                  <a:srgbClr val="232323"/>
                </a:solidFill>
              </a:defRPr>
            </a:pPr>
            <a:r>
              <a:t>• Use the device for educational purposes only.</a:t>
            </a:r>
          </a:p>
          <a:p>
            <a:pPr>
              <a:spcAft>
                <a:spcPts val="1400"/>
              </a:spcAft>
              <a:defRPr sz="2200">
                <a:solidFill>
                  <a:srgbClr val="232323"/>
                </a:solidFill>
              </a:defRPr>
            </a:pPr>
            <a:r>
              <a:t>• Keep the device in good condition and report damage within 48 hours.</a:t>
            </a:r>
          </a:p>
          <a:p>
            <a:pPr>
              <a:spcAft>
                <a:spcPts val="1400"/>
              </a:spcAft>
              <a:defRPr sz="2200">
                <a:solidFill>
                  <a:srgbClr val="232323"/>
                </a:solidFill>
              </a:defRPr>
            </a:pPr>
            <a:r>
              <a:t>• Do not alter, repair, or take apart the device.</a:t>
            </a:r>
          </a:p>
          <a:p>
            <a:pPr>
              <a:spcAft>
                <a:spcPts val="1400"/>
              </a:spcAft>
              <a:defRPr sz="2200">
                <a:solidFill>
                  <a:srgbClr val="232323"/>
                </a:solidFill>
              </a:defRPr>
            </a:pPr>
            <a:r>
              <a:t>• Do not install unauthorized software or use VPNs to bypass filtering.</a:t>
            </a:r>
          </a:p>
          <a:p>
            <a:pPr>
              <a:spcAft>
                <a:spcPts val="1400"/>
              </a:spcAft>
              <a:defRPr sz="2200">
                <a:solidFill>
                  <a:srgbClr val="232323"/>
                </a:solidFill>
              </a:defRPr>
            </a:pPr>
            <a:r>
              <a:t>• Do not allow others to use the assigned device.</a:t>
            </a:r>
          </a:p>
          <a:p>
            <a:pPr>
              <a:spcAft>
                <a:spcPts val="1400"/>
              </a:spcAft>
              <a:defRPr sz="2200">
                <a:solidFill>
                  <a:srgbClr val="232323"/>
                </a:solidFill>
              </a:defRPr>
            </a:pPr>
            <a:r>
              <a:t>• Follow all district technology and acceptable use policies.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46520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123D6E"/>
                </a:solidFill>
              </a:defRPr>
            </a:pPr>
            <a:r>
              <a:t>Ozark Mountain School District • Chromebook/Laptop Use Agreement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123D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46304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Loss, Theft, and Damage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18872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200">
                <a:solidFill>
                  <a:srgbClr val="232323"/>
                </a:solidFill>
              </a:defRPr>
            </a:pPr>
            <a:r>
              <a:t>• Damage caused by negligence, misuse, or intentional acts may result in repair or replacement charges to the student or parent/guardian.</a:t>
            </a:r>
          </a:p>
          <a:p>
            <a:pPr>
              <a:spcAft>
                <a:spcPts val="1400"/>
              </a:spcAft>
              <a:defRPr sz="2200">
                <a:solidFill>
                  <a:srgbClr val="232323"/>
                </a:solidFill>
              </a:defRPr>
            </a:pPr>
            <a:r>
              <a:t>• Maximum replacement cost: Chromebook $275; Laptop $895.</a:t>
            </a:r>
          </a:p>
          <a:p>
            <a:pPr>
              <a:spcAft>
                <a:spcPts val="1400"/>
              </a:spcAft>
              <a:defRPr sz="2200">
                <a:solidFill>
                  <a:srgbClr val="232323"/>
                </a:solidFill>
              </a:defRPr>
            </a:pPr>
            <a:r>
              <a:t>• Lost or stolen charger: $35.</a:t>
            </a:r>
          </a:p>
          <a:p>
            <a:pPr>
              <a:spcAft>
                <a:spcPts val="1400"/>
              </a:spcAft>
              <a:defRPr sz="2200">
                <a:solidFill>
                  <a:srgbClr val="232323"/>
                </a:solidFill>
              </a:defRPr>
            </a:pPr>
            <a:r>
              <a:t>• Stolen devices must be reported to law enforcement within 48 hours.</a:t>
            </a:r>
          </a:p>
          <a:p>
            <a:pPr>
              <a:spcAft>
                <a:spcPts val="1400"/>
              </a:spcAft>
              <a:defRPr sz="2200">
                <a:solidFill>
                  <a:srgbClr val="232323"/>
                </a:solidFill>
              </a:defRPr>
            </a:pPr>
            <a:r>
              <a:t>• Keep the Chromebook/Laptop and charger in a secure location when not in use.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46520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123D6E"/>
                </a:solidFill>
              </a:defRPr>
            </a:pPr>
            <a:r>
              <a:t>Ozark Mountain School District • Chromebook/Laptop Use Agreement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123D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46304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Common Repair Charges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18872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200">
                <a:solidFill>
                  <a:srgbClr val="232323"/>
                </a:solidFill>
              </a:defRPr>
            </a:pPr>
            <a:r>
              <a:t>• Chromebook screen: $25 for the first occurrence; $35 thereafter.</a:t>
            </a:r>
          </a:p>
          <a:p>
            <a:pPr>
              <a:spcAft>
                <a:spcPts val="1400"/>
              </a:spcAft>
              <a:defRPr sz="2200">
                <a:solidFill>
                  <a:srgbClr val="232323"/>
                </a:solidFill>
              </a:defRPr>
            </a:pPr>
            <a:r>
              <a:t>• Laptop screen: $35 for the first occurrence; $45 thereafter.</a:t>
            </a:r>
          </a:p>
          <a:p>
            <a:pPr>
              <a:spcAft>
                <a:spcPts val="1400"/>
              </a:spcAft>
              <a:defRPr sz="2200">
                <a:solidFill>
                  <a:srgbClr val="232323"/>
                </a:solidFill>
              </a:defRPr>
            </a:pPr>
            <a:r>
              <a:t>• Chromebook charger: $35.</a:t>
            </a:r>
          </a:p>
          <a:p>
            <a:pPr>
              <a:spcAft>
                <a:spcPts val="1400"/>
              </a:spcAft>
              <a:defRPr sz="2200">
                <a:solidFill>
                  <a:srgbClr val="232323"/>
                </a:solidFill>
              </a:defRPr>
            </a:pPr>
            <a:r>
              <a:t>• Additional parts, including keyboards, lids, hinges, and similar components, may be charged at district replacement cost.</a:t>
            </a:r>
          </a:p>
          <a:p>
            <a:pPr>
              <a:spcAft>
                <a:spcPts val="1400"/>
              </a:spcAft>
              <a:defRPr sz="2200">
                <a:solidFill>
                  <a:srgbClr val="232323"/>
                </a:solidFill>
              </a:defRPr>
            </a:pPr>
            <a:r>
              <a:t>• Charges may apply when damage is determined to be caused by misuse, negligence, or intentional acts.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46520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123D6E"/>
                </a:solidFill>
              </a:defRPr>
            </a:pPr>
            <a:r>
              <a:t>Ozark Mountain School District • Chromebook/Laptop Use Agreement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123D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46304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Monitoring, Privacy, and Security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18872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200">
                <a:solidFill>
                  <a:srgbClr val="232323"/>
                </a:solidFill>
              </a:defRPr>
            </a:pPr>
            <a:r>
              <a:t>• Students should have no expectation of privacy when using district devices.</a:t>
            </a:r>
          </a:p>
          <a:p>
            <a:pPr>
              <a:spcAft>
                <a:spcPts val="1400"/>
              </a:spcAft>
              <a:defRPr sz="2200">
                <a:solidFill>
                  <a:srgbClr val="232323"/>
                </a:solidFill>
              </a:defRPr>
            </a:pPr>
            <a:r>
              <a:t>• The district may monitor device and internet activity.</a:t>
            </a:r>
          </a:p>
          <a:p>
            <a:pPr>
              <a:spcAft>
                <a:spcPts val="1400"/>
              </a:spcAft>
              <a:defRPr sz="2200">
                <a:solidFill>
                  <a:srgbClr val="232323"/>
                </a:solidFill>
              </a:defRPr>
            </a:pPr>
            <a:r>
              <a:t>• Attempts to bypass content filtering or security measures may result in disciplinary action.</a:t>
            </a:r>
          </a:p>
          <a:p>
            <a:pPr>
              <a:spcAft>
                <a:spcPts val="1400"/>
              </a:spcAft>
              <a:defRPr sz="2200">
                <a:solidFill>
                  <a:srgbClr val="232323"/>
                </a:solidFill>
              </a:defRPr>
            </a:pPr>
            <a:r>
              <a:t>• Students should protect passwords and should not share account information with others.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46520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123D6E"/>
                </a:solidFill>
              </a:defRPr>
            </a:pPr>
            <a:r>
              <a:t>Ozark Mountain School District • Chromebook/Laptop Use Agreement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123D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46304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Returning Equipment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18872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200">
                <a:solidFill>
                  <a:srgbClr val="232323"/>
                </a:solidFill>
              </a:defRPr>
            </a:pPr>
            <a:r>
              <a:t>• Devices and accessories must be returned at the end of the school year, when requested by the district, or within 48 hours of withdrawal.</a:t>
            </a:r>
          </a:p>
          <a:p>
            <a:pPr>
              <a:spcAft>
                <a:spcPts val="1400"/>
              </a:spcAft>
              <a:defRPr sz="2200">
                <a:solidFill>
                  <a:srgbClr val="232323"/>
                </a:solidFill>
              </a:defRPr>
            </a:pPr>
            <a:r>
              <a:t>• Students must return the Chromebook/Laptop, charger, and any district-issued accessories.</a:t>
            </a:r>
          </a:p>
          <a:p>
            <a:pPr>
              <a:spcAft>
                <a:spcPts val="1400"/>
              </a:spcAft>
              <a:defRPr sz="2200">
                <a:solidFill>
                  <a:srgbClr val="232323"/>
                </a:solidFill>
              </a:defRPr>
            </a:pPr>
            <a:r>
              <a:t>• Equipment returned after the end of the school year may incur late fees.</a:t>
            </a:r>
          </a:p>
          <a:p>
            <a:pPr>
              <a:spcAft>
                <a:spcPts val="1400"/>
              </a:spcAft>
              <a:defRPr sz="2200">
                <a:solidFill>
                  <a:srgbClr val="232323"/>
                </a:solidFill>
              </a:defRPr>
            </a:pPr>
            <a:r>
              <a:t>• Failure to return equipment may result in disciplinary action and referral to law enforcement.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46520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123D6E"/>
                </a:solidFill>
              </a:defRPr>
            </a:pPr>
            <a:r>
              <a:t>Ozark Mountain School District • Chromebook/Laptop Use Agreement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123D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46304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Parent &amp; Student Reminder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188720"/>
            <a:ext cx="1060704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200">
                <a:solidFill>
                  <a:srgbClr val="232323"/>
                </a:solidFill>
              </a:defRPr>
            </a:pPr>
            <a:r>
              <a:t>By accepting district equipment, students and parents/guardians acknowledge responsibility for following the Ozark Mountain School District Chromebook/Laptop Use Agreement.</a:t>
            </a:r>
          </a:p>
          <a:p>
            <a:pPr>
              <a:spcAft>
                <a:spcPts val="1400"/>
              </a:spcAft>
              <a:defRPr sz="2200">
                <a:solidFill>
                  <a:srgbClr val="232323"/>
                </a:solidFill>
              </a:defRPr>
            </a:pPr>
            <a:r>
              <a:t>Please report concerns, damage, loss, or theft promptly to the school office or Technology Department.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46520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123D6E"/>
                </a:solidFill>
              </a:defRPr>
            </a:pPr>
            <a:r>
              <a:t>Ozark Mountain School District • Chromebook/Laptop Use Agreement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