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37160"/>
            <a:ext cx="411480" cy="411480"/>
          </a:xfrm>
          <a:prstGeom prst="roundRect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72D56"/>
                </a:solidFill>
              </a:defRPr>
            </a:pPr>
            <a: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37160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Digital Citizenship for Families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92440" y="1234440"/>
            <a:ext cx="3291840" cy="4480560"/>
          </a:xfrm>
          <a:prstGeom prst="round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006840" y="1965960"/>
            <a:ext cx="1463040" cy="1463040"/>
          </a:xfrm>
          <a:prstGeom prst="ellipse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5000" b="1">
                <a:solidFill>
                  <a:srgbClr val="072D56"/>
                </a:solidFill>
              </a:defRPr>
            </a:pPr>
            <a:r>
              <a:t>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3794760"/>
            <a:ext cx="26517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Be Safe.</a:t>
            </a:r>
            <a:br/>
            <a:r>
              <a:t>Be Kind.</a:t>
            </a:r>
            <a:br/>
            <a:r>
              <a:t>Be Smart.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280160"/>
            <a:ext cx="6903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Helping students use technology safely, respectfully, and responsibly.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Families and schools work together to help students learn, grow, and stay safe—online and offline.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Ozark Mountain School District  •  Digital Citizenship for Families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37160"/>
            <a:ext cx="411480" cy="411480"/>
          </a:xfrm>
          <a:prstGeom prst="roundRect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72D56"/>
                </a:solidFill>
              </a:defRPr>
            </a:pPr>
            <a: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37160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Why It Matters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92440" y="1234440"/>
            <a:ext cx="3291840" cy="4480560"/>
          </a:xfrm>
          <a:prstGeom prst="round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006840" y="1965960"/>
            <a:ext cx="1463040" cy="1463040"/>
          </a:xfrm>
          <a:prstGeom prst="ellipse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5000" b="1">
                <a:solidFill>
                  <a:srgbClr val="072D56"/>
                </a:solidFill>
              </a:defRPr>
            </a:pPr>
            <a:r>
              <a:t>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3794760"/>
            <a:ext cx="26517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Learn.</a:t>
            </a:r>
            <a:br/>
            <a:r>
              <a:t>Connect.</a:t>
            </a:r>
            <a:br/>
            <a:r>
              <a:t>Create.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280160"/>
            <a:ext cx="6903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Students use technology for learning, communication, research, creativity, and collaboration.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The same skills that help students succeed online also help protect them and others.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Ozark Mountain School District  •  Digital Citizenship for Families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37160"/>
            <a:ext cx="411480" cy="411480"/>
          </a:xfrm>
          <a:prstGeom prst="roundRect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72D56"/>
                </a:solidFill>
              </a:defRPr>
            </a:pPr>
            <a: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37160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Protect Personal Information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92440" y="1234440"/>
            <a:ext cx="3291840" cy="4480560"/>
          </a:xfrm>
          <a:prstGeom prst="round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006840" y="1965960"/>
            <a:ext cx="1463040" cy="1463040"/>
          </a:xfrm>
          <a:prstGeom prst="ellipse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5000" b="1">
                <a:solidFill>
                  <a:srgbClr val="072D56"/>
                </a:solidFill>
              </a:defRPr>
            </a:pPr>
            <a:r>
              <a:t>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3794760"/>
            <a:ext cx="26517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Protect what is personal.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280160"/>
            <a:ext cx="6903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Do not share personal information with others.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This includes full name, address, phone number, birthday, school, and schedules.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Ask a trusted adult before sharing photos or videos that include personal information.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Ozark Mountain School District  •  Digital Citizenship for Families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37160"/>
            <a:ext cx="411480" cy="411480"/>
          </a:xfrm>
          <a:prstGeom prst="roundRect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72D56"/>
                </a:solidFill>
              </a:defRPr>
            </a:pPr>
            <a: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37160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Strong Passwords &amp; Account Safety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92440" y="1234440"/>
            <a:ext cx="3291840" cy="4480560"/>
          </a:xfrm>
          <a:prstGeom prst="round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006840" y="1965960"/>
            <a:ext cx="1463040" cy="1463040"/>
          </a:xfrm>
          <a:prstGeom prst="ellipse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5000" b="1">
                <a:solidFill>
                  <a:srgbClr val="072D56"/>
                </a:solidFill>
              </a:defRPr>
            </a:pPr>
            <a:r>
              <a:t>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3794760"/>
            <a:ext cx="26517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Keep accounts secure.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280160"/>
            <a:ext cx="6903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Use strong passwords that are hard for others to guess.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Do not share passwords with anyone, even friends.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Always sign out of shared devices.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Tell a trusted adult immediately if you think an account has been accessed by someone else.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Ozark Mountain School District  •  Digital Citizenship for Families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37160"/>
            <a:ext cx="411480" cy="411480"/>
          </a:xfrm>
          <a:prstGeom prst="roundRect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72D56"/>
                </a:solidFill>
              </a:defRPr>
            </a:pPr>
            <a: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37160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Think Before You Click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92440" y="1234440"/>
            <a:ext cx="3291840" cy="4480560"/>
          </a:xfrm>
          <a:prstGeom prst="round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006840" y="1965960"/>
            <a:ext cx="1463040" cy="1463040"/>
          </a:xfrm>
          <a:prstGeom prst="ellipse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5000" b="1">
                <a:solidFill>
                  <a:srgbClr val="072D56"/>
                </a:solidFill>
              </a:defRPr>
            </a:pPr>
            <a:r>
              <a:t>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3794760"/>
            <a:ext cx="26517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Pause before you click.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280160"/>
            <a:ext cx="6903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Be careful with links in emails, texts, or messages.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Do not open unexpected attachments.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Watch for pop-ups, “you won” messages, or fake login pages.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Never give out passwords or personal information online.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Ozark Mountain School District  •  Digital Citizenship for Families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37160"/>
            <a:ext cx="411480" cy="411480"/>
          </a:xfrm>
          <a:prstGeom prst="roundRect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72D56"/>
                </a:solidFill>
              </a:defRPr>
            </a:pPr>
            <a: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37160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Be Kind &amp; Respectful Online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92440" y="1234440"/>
            <a:ext cx="3291840" cy="4480560"/>
          </a:xfrm>
          <a:prstGeom prst="round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006840" y="1965960"/>
            <a:ext cx="1463040" cy="1463040"/>
          </a:xfrm>
          <a:prstGeom prst="ellipse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5000" b="1">
                <a:solidFill>
                  <a:srgbClr val="072D56"/>
                </a:solidFill>
              </a:defRPr>
            </a:pPr>
            <a:r>
              <a:t>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3794760"/>
            <a:ext cx="26517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Choose kindness.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280160"/>
            <a:ext cx="6903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Treat others the way you want to be treated.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What you post, text, or say online can have a big impact.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Think about how your words might make others feel.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Be a positive digital citizen.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Ozark Mountain School District  •  Digital Citizenship for Families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37160"/>
            <a:ext cx="411480" cy="411480"/>
          </a:xfrm>
          <a:prstGeom prst="roundRect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72D56"/>
                </a:solidFill>
              </a:defRPr>
            </a:pPr>
            <a: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37160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Cyberbullying: What Families Should Do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92440" y="1234440"/>
            <a:ext cx="3291840" cy="4480560"/>
          </a:xfrm>
          <a:prstGeom prst="round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006840" y="1965960"/>
            <a:ext cx="1463040" cy="1463040"/>
          </a:xfrm>
          <a:prstGeom prst="ellipse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5000" b="1">
                <a:solidFill>
                  <a:srgbClr val="072D56"/>
                </a:solidFill>
              </a:defRPr>
            </a:pPr>
            <a:r>
              <a:t>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3794760"/>
            <a:ext cx="26517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You are not alone.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280160"/>
            <a:ext cx="6903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Save screenshots or evidence.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Do not respond in anger.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Block and report the account when possible.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Contact the school if the situation involves students, safety concerns, or school technology.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Ozark Mountain School District  •  Digital Citizenship for Families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37160"/>
            <a:ext cx="411480" cy="411480"/>
          </a:xfrm>
          <a:prstGeom prst="roundRect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72D56"/>
                </a:solidFill>
              </a:defRPr>
            </a:pPr>
            <a:r>
              <a:t>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37160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Healthy Technology Habits at Home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92440" y="1234440"/>
            <a:ext cx="3291840" cy="4480560"/>
          </a:xfrm>
          <a:prstGeom prst="round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006840" y="1965960"/>
            <a:ext cx="1463040" cy="1463040"/>
          </a:xfrm>
          <a:prstGeom prst="ellipse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5000" b="1">
                <a:solidFill>
                  <a:srgbClr val="072D56"/>
                </a:solidFill>
              </a:defRPr>
            </a:pPr>
            <a: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3794760"/>
            <a:ext cx="26517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Balance matters.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280160"/>
            <a:ext cx="6903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Create device-free times, such as meals and family time.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Keep devices out of bedrooms when possible.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Encourage regular breaks and time away from screens.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Talk about what your student is doing online.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Balance screen time with sleep, schoolwork, activities, and family time.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Ozark Mountain School District  •  Digital Citizenship for Families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37160"/>
            <a:ext cx="411480" cy="411480"/>
          </a:xfrm>
          <a:prstGeom prst="roundRect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72D56"/>
                </a:solidFill>
              </a:defRPr>
            </a:pPr>
            <a:r>
              <a:t>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37160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When to Ask for Help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92440" y="1234440"/>
            <a:ext cx="3291840" cy="4480560"/>
          </a:xfrm>
          <a:prstGeom prst="round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006840" y="1965960"/>
            <a:ext cx="1463040" cy="1463040"/>
          </a:xfrm>
          <a:prstGeom prst="ellipse">
            <a:avLst/>
          </a:prstGeom>
          <a:solidFill>
            <a:srgbClr val="E8AB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5000" b="1">
                <a:solidFill>
                  <a:srgbClr val="072D56"/>
                </a:solidFill>
              </a:defRPr>
            </a:pPr>
            <a: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3794760"/>
            <a:ext cx="26517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We’re here to help.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280160"/>
            <a:ext cx="6903720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Encourage your student to tell a trusted adult if they experience something that makes them uncomfortable.</a:t>
            </a:r>
          </a:p>
          <a:p>
            <a:pPr>
              <a:spcAft>
                <a:spcPts val="1700"/>
              </a:spcAft>
              <a:defRPr sz="2200">
                <a:solidFill>
                  <a:srgbClr val="1C2530"/>
                </a:solidFill>
              </a:defRPr>
            </a:pPr>
            <a:r>
              <a:t>• Contact your student’s teacher, counselor, administrator, or the Bear Tech Team for help with unsafe content or messages, lost or damaged devices, account or password issues, and online conflicts.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072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Ozark Mountain School District  •  Digital Citizenship for Families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